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agel Fat One" charset="1" panose="00000000000000000000"/>
      <p:regular r:id="rId13"/>
    </p:embeddedFont>
    <p:embeddedFont>
      <p:font typeface="Sanchez" charset="1" panose="02000000000000000000"/>
      <p:regular r:id="rId14"/>
    </p:embeddedFont>
    <p:embeddedFont>
      <p:font typeface="Open Sans 2" charset="1" panose="00000000000000000000"/>
      <p:regular r:id="rId15"/>
    </p:embeddedFont>
    <p:embeddedFont>
      <p:font typeface="Shrikhand" charset="1" panose="02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18" y="0"/>
            <a:ext cx="10784424" cy="10287000"/>
            <a:chOff x="0" y="0"/>
            <a:chExt cx="284034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03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40342">
                  <a:moveTo>
                    <a:pt x="0" y="0"/>
                  </a:moveTo>
                  <a:lnTo>
                    <a:pt x="2840342" y="0"/>
                  </a:lnTo>
                  <a:lnTo>
                    <a:pt x="28403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034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97822" y="4190033"/>
            <a:ext cx="1419060" cy="859176"/>
          </a:xfrm>
          <a:custGeom>
            <a:avLst/>
            <a:gdLst/>
            <a:ahLst/>
            <a:cxnLst/>
            <a:rect r="r" b="b" t="t" l="l"/>
            <a:pathLst>
              <a:path h="859176" w="1419060">
                <a:moveTo>
                  <a:pt x="0" y="0"/>
                </a:moveTo>
                <a:lnTo>
                  <a:pt x="1419060" y="0"/>
                </a:lnTo>
                <a:lnTo>
                  <a:pt x="1419060" y="859176"/>
                </a:lnTo>
                <a:lnTo>
                  <a:pt x="0" y="8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63879" y="5612739"/>
            <a:ext cx="1520459" cy="862515"/>
          </a:xfrm>
          <a:custGeom>
            <a:avLst/>
            <a:gdLst/>
            <a:ahLst/>
            <a:cxnLst/>
            <a:rect r="r" b="b" t="t" l="l"/>
            <a:pathLst>
              <a:path h="862515" w="1520459">
                <a:moveTo>
                  <a:pt x="0" y="0"/>
                </a:moveTo>
                <a:lnTo>
                  <a:pt x="1520460" y="0"/>
                </a:lnTo>
                <a:lnTo>
                  <a:pt x="1520460" y="862515"/>
                </a:lnTo>
                <a:lnTo>
                  <a:pt x="0" y="86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2128">
            <a:off x="11062388" y="5170793"/>
            <a:ext cx="458735" cy="622974"/>
          </a:xfrm>
          <a:custGeom>
            <a:avLst/>
            <a:gdLst/>
            <a:ahLst/>
            <a:cxnLst/>
            <a:rect r="r" b="b" t="t" l="l"/>
            <a:pathLst>
              <a:path h="622974" w="458735">
                <a:moveTo>
                  <a:pt x="0" y="0"/>
                </a:moveTo>
                <a:lnTo>
                  <a:pt x="458735" y="0"/>
                </a:lnTo>
                <a:lnTo>
                  <a:pt x="458735" y="622973"/>
                </a:lnTo>
                <a:lnTo>
                  <a:pt x="0" y="622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435910">
            <a:off x="10133700" y="5265976"/>
            <a:ext cx="378387" cy="513859"/>
          </a:xfrm>
          <a:custGeom>
            <a:avLst/>
            <a:gdLst/>
            <a:ahLst/>
            <a:cxnLst/>
            <a:rect r="r" b="b" t="t" l="l"/>
            <a:pathLst>
              <a:path h="513859" w="378387">
                <a:moveTo>
                  <a:pt x="378387" y="0"/>
                </a:moveTo>
                <a:lnTo>
                  <a:pt x="0" y="0"/>
                </a:lnTo>
                <a:lnTo>
                  <a:pt x="0" y="513859"/>
                </a:lnTo>
                <a:lnTo>
                  <a:pt x="378387" y="513859"/>
                </a:lnTo>
                <a:lnTo>
                  <a:pt x="3783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63828">
            <a:off x="10506059" y="5205563"/>
            <a:ext cx="554944" cy="753627"/>
          </a:xfrm>
          <a:custGeom>
            <a:avLst/>
            <a:gdLst/>
            <a:ahLst/>
            <a:cxnLst/>
            <a:rect r="r" b="b" t="t" l="l"/>
            <a:pathLst>
              <a:path h="753627" w="554944">
                <a:moveTo>
                  <a:pt x="554943" y="0"/>
                </a:moveTo>
                <a:lnTo>
                  <a:pt x="0" y="0"/>
                </a:lnTo>
                <a:lnTo>
                  <a:pt x="0" y="753627"/>
                </a:lnTo>
                <a:lnTo>
                  <a:pt x="554943" y="753627"/>
                </a:lnTo>
                <a:lnTo>
                  <a:pt x="5549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9505301" y="4559637"/>
            <a:ext cx="2604102" cy="1419060"/>
            <a:chOff x="0" y="0"/>
            <a:chExt cx="812800" cy="442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42921"/>
            </a:xfrm>
            <a:custGeom>
              <a:avLst/>
              <a:gdLst/>
              <a:ahLst/>
              <a:cxnLst/>
              <a:rect r="r" b="b" t="t" l="l"/>
              <a:pathLst>
                <a:path h="442921" w="812800">
                  <a:moveTo>
                    <a:pt x="609600" y="0"/>
                  </a:moveTo>
                  <a:cubicBezTo>
                    <a:pt x="721824" y="0"/>
                    <a:pt x="812800" y="99151"/>
                    <a:pt x="812800" y="221461"/>
                  </a:cubicBezTo>
                  <a:cubicBezTo>
                    <a:pt x="812800" y="343770"/>
                    <a:pt x="721824" y="442921"/>
                    <a:pt x="609600" y="442921"/>
                  </a:cubicBezTo>
                  <a:lnTo>
                    <a:pt x="203200" y="442921"/>
                  </a:lnTo>
                  <a:cubicBezTo>
                    <a:pt x="90976" y="442921"/>
                    <a:pt x="0" y="343770"/>
                    <a:pt x="0" y="221461"/>
                  </a:cubicBezTo>
                  <a:cubicBezTo>
                    <a:pt x="0" y="991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481021"/>
            </a:xfrm>
            <a:prstGeom prst="rect">
              <a:avLst/>
            </a:prstGeom>
          </p:spPr>
          <p:txBody>
            <a:bodyPr anchor="ctr" rtlCol="false" tIns="42866" lIns="42866" bIns="42866" rIns="4286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943452" y="6982673"/>
            <a:ext cx="23024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73207" y="-1139418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0" y="0"/>
                </a:moveTo>
                <a:lnTo>
                  <a:pt x="6774600" y="0"/>
                </a:lnTo>
                <a:lnTo>
                  <a:pt x="6774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31760" y="1049524"/>
            <a:ext cx="8627540" cy="8286498"/>
          </a:xfrm>
          <a:custGeom>
            <a:avLst/>
            <a:gdLst/>
            <a:ahLst/>
            <a:cxnLst/>
            <a:rect r="r" b="b" t="t" l="l"/>
            <a:pathLst>
              <a:path h="8286498" w="8627540">
                <a:moveTo>
                  <a:pt x="0" y="0"/>
                </a:moveTo>
                <a:lnTo>
                  <a:pt x="8627540" y="0"/>
                </a:lnTo>
                <a:lnTo>
                  <a:pt x="8627540" y="8286498"/>
                </a:lnTo>
                <a:lnTo>
                  <a:pt x="0" y="8286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297" r="0" b="-181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701275" y="4674745"/>
            <a:ext cx="3544890" cy="74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5"/>
              </a:lnSpc>
              <a:spcBef>
                <a:spcPct val="0"/>
              </a:spcBef>
            </a:pPr>
            <a:r>
              <a:rPr lang="en-US" sz="5952" spc="-53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EcoReef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01275" y="5431924"/>
            <a:ext cx="2861370" cy="66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678" spc="12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SAVE THE CORALS IN THE OCEANS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452" y="3785007"/>
            <a:ext cx="5908454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5"/>
              </a:lnSpc>
            </a:pPr>
            <a:r>
              <a:rPr lang="en-US" sz="10500" spc="-525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Eco Reef 3D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452" y="7449398"/>
            <a:ext cx="5784428" cy="104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16"/>
              </a:lnSpc>
              <a:spcBef>
                <a:spcPct val="0"/>
              </a:spcBef>
            </a:pPr>
            <a:r>
              <a:rPr lang="en-US" sz="2600" spc="78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ETHAN, LOU, ALIX, QUENTIN, ADRIEN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969626" y="4094395"/>
            <a:ext cx="1547256" cy="2649997"/>
            <a:chOff x="0" y="0"/>
            <a:chExt cx="2063008" cy="35333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6055" y="302461"/>
              <a:ext cx="1925427" cy="1165758"/>
            </a:xfrm>
            <a:custGeom>
              <a:avLst/>
              <a:gdLst/>
              <a:ahLst/>
              <a:cxnLst/>
              <a:rect r="r" b="b" t="t" l="l"/>
              <a:pathLst>
                <a:path h="1165758" w="1925427">
                  <a:moveTo>
                    <a:pt x="0" y="0"/>
                  </a:moveTo>
                  <a:lnTo>
                    <a:pt x="1925427" y="0"/>
                  </a:lnTo>
                  <a:lnTo>
                    <a:pt x="1925427" y="1165758"/>
                  </a:lnTo>
                  <a:lnTo>
                    <a:pt x="0" y="116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232834"/>
              <a:ext cx="2063008" cy="1170288"/>
            </a:xfrm>
            <a:custGeom>
              <a:avLst/>
              <a:gdLst/>
              <a:ahLst/>
              <a:cxnLst/>
              <a:rect r="r" b="b" t="t" l="l"/>
              <a:pathLst>
                <a:path h="1170288" w="2063008">
                  <a:moveTo>
                    <a:pt x="0" y="0"/>
                  </a:moveTo>
                  <a:lnTo>
                    <a:pt x="2063008" y="0"/>
                  </a:lnTo>
                  <a:lnTo>
                    <a:pt x="2063008" y="1170288"/>
                  </a:lnTo>
                  <a:lnTo>
                    <a:pt x="0" y="1170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252128">
              <a:off x="1354809" y="1633187"/>
              <a:ext cx="622427" cy="845271"/>
            </a:xfrm>
            <a:custGeom>
              <a:avLst/>
              <a:gdLst/>
              <a:ahLst/>
              <a:cxnLst/>
              <a:rect r="r" b="b" t="t" l="l"/>
              <a:pathLst>
                <a:path h="845271" w="622427">
                  <a:moveTo>
                    <a:pt x="0" y="0"/>
                  </a:moveTo>
                  <a:lnTo>
                    <a:pt x="622427" y="0"/>
                  </a:lnTo>
                  <a:lnTo>
                    <a:pt x="622427" y="845271"/>
                  </a:lnTo>
                  <a:lnTo>
                    <a:pt x="0" y="84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435910">
              <a:off x="94735" y="1762336"/>
              <a:ext cx="513408" cy="697220"/>
            </a:xfrm>
            <a:custGeom>
              <a:avLst/>
              <a:gdLst/>
              <a:ahLst/>
              <a:cxnLst/>
              <a:rect r="r" b="b" t="t" l="l"/>
              <a:pathLst>
                <a:path h="697220" w="513408">
                  <a:moveTo>
                    <a:pt x="513408" y="0"/>
                  </a:moveTo>
                  <a:lnTo>
                    <a:pt x="0" y="0"/>
                  </a:lnTo>
                  <a:lnTo>
                    <a:pt x="0" y="697220"/>
                  </a:lnTo>
                  <a:lnTo>
                    <a:pt x="513408" y="697220"/>
                  </a:lnTo>
                  <a:lnTo>
                    <a:pt x="513408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163828">
              <a:off x="599963" y="1680365"/>
              <a:ext cx="752966" cy="1022546"/>
            </a:xfrm>
            <a:custGeom>
              <a:avLst/>
              <a:gdLst/>
              <a:ahLst/>
              <a:cxnLst/>
              <a:rect r="r" b="b" t="t" l="l"/>
              <a:pathLst>
                <a:path h="1022546" w="752966">
                  <a:moveTo>
                    <a:pt x="752966" y="0"/>
                  </a:moveTo>
                  <a:lnTo>
                    <a:pt x="0" y="0"/>
                  </a:lnTo>
                  <a:lnTo>
                    <a:pt x="0" y="1022546"/>
                  </a:lnTo>
                  <a:lnTo>
                    <a:pt x="752966" y="1022546"/>
                  </a:lnTo>
                  <a:lnTo>
                    <a:pt x="7529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5400000">
              <a:off x="-757897" y="803952"/>
              <a:ext cx="3533330" cy="1925427"/>
              <a:chOff x="0" y="0"/>
              <a:chExt cx="812800" cy="44292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442921"/>
              </a:xfrm>
              <a:custGeom>
                <a:avLst/>
                <a:gdLst/>
                <a:ahLst/>
                <a:cxnLst/>
                <a:rect r="r" b="b" t="t" l="l"/>
                <a:pathLst>
                  <a:path h="442921" w="812800">
                    <a:moveTo>
                      <a:pt x="609600" y="0"/>
                    </a:moveTo>
                    <a:cubicBezTo>
                      <a:pt x="721824" y="0"/>
                      <a:pt x="812800" y="99151"/>
                      <a:pt x="812800" y="221461"/>
                    </a:cubicBezTo>
                    <a:cubicBezTo>
                      <a:pt x="812800" y="343770"/>
                      <a:pt x="721824" y="442921"/>
                      <a:pt x="609600" y="442921"/>
                    </a:cubicBezTo>
                    <a:lnTo>
                      <a:pt x="203200" y="442921"/>
                    </a:lnTo>
                    <a:cubicBezTo>
                      <a:pt x="90976" y="442921"/>
                      <a:pt x="0" y="343770"/>
                      <a:pt x="0" y="221461"/>
                    </a:cubicBezTo>
                    <a:cubicBezTo>
                      <a:pt x="0" y="9915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812800" cy="481021"/>
              </a:xfrm>
              <a:prstGeom prst="rect">
                <a:avLst/>
              </a:prstGeom>
            </p:spPr>
            <p:txBody>
              <a:bodyPr anchor="ctr" rtlCol="false" tIns="42866" lIns="42866" bIns="42866" rIns="4286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73674" y="-596087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0" y="0"/>
                </a:moveTo>
                <a:lnTo>
                  <a:pt x="6774600" y="0"/>
                </a:lnTo>
                <a:lnTo>
                  <a:pt x="6774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0603" y="-402453"/>
            <a:ext cx="2793884" cy="11091905"/>
            <a:chOff x="0" y="0"/>
            <a:chExt cx="735838" cy="2921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5838" cy="2921325"/>
            </a:xfrm>
            <a:custGeom>
              <a:avLst/>
              <a:gdLst/>
              <a:ahLst/>
              <a:cxnLst/>
              <a:rect r="r" b="b" t="t" l="l"/>
              <a:pathLst>
                <a:path h="2921325" w="735838">
                  <a:moveTo>
                    <a:pt x="0" y="0"/>
                  </a:moveTo>
                  <a:lnTo>
                    <a:pt x="735838" y="0"/>
                  </a:lnTo>
                  <a:lnTo>
                    <a:pt x="735838" y="2921325"/>
                  </a:lnTo>
                  <a:lnTo>
                    <a:pt x="0" y="2921325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5838" cy="295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149180" y="4737100"/>
            <a:ext cx="830813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6399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6516" y="2078850"/>
            <a:ext cx="655672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6516" y="1335774"/>
            <a:ext cx="655672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Introduction and context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6516" y="6483090"/>
            <a:ext cx="655672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Funding the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6516" y="8249217"/>
            <a:ext cx="655672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Conclusion and call to 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6516" y="3873552"/>
            <a:ext cx="655672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Technical Innovation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9393" y="2764109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Global warming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3712" y="2764109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83712" y="2159305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83712" y="1424795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83712" y="3234233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83712" y="4445179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3712" y="4913047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83712" y="5354025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83712" y="7199337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83712" y="5758047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3712" y="7603359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83712" y="8924950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83712" y="8348721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83712" y="6563544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83712" y="3997377"/>
            <a:ext cx="389763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19393" y="7168348"/>
            <a:ext cx="6939872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Governements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19393" y="8934475"/>
            <a:ext cx="6939872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Thank you for listening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19393" y="4445179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3D Printer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19393" y="5326022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Materials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9393" y="3205658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Impact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19393" y="7609898"/>
            <a:ext cx="7596467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Private companies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19393" y="4886728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Environnements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19393" y="5767572"/>
            <a:ext cx="583402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Sustainability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120488" y="2890348"/>
            <a:ext cx="186816" cy="18681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3120488" y="7294587"/>
            <a:ext cx="186816" cy="18681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120488" y="9060714"/>
            <a:ext cx="186816" cy="18681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120488" y="4571418"/>
            <a:ext cx="186816" cy="186816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120488" y="5452261"/>
            <a:ext cx="186816" cy="186816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3120488" y="3331897"/>
            <a:ext cx="186816" cy="186816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3120488" y="7736137"/>
            <a:ext cx="186816" cy="186816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3120488" y="5012967"/>
            <a:ext cx="186816" cy="186816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3120488" y="5893811"/>
            <a:ext cx="186816" cy="186816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2" id="62"/>
          <p:cNvSpPr/>
          <p:nvPr/>
        </p:nvSpPr>
        <p:spPr>
          <a:xfrm>
            <a:off x="5545246" y="2993281"/>
            <a:ext cx="5940815" cy="36258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V="true">
            <a:off x="7708149" y="1653967"/>
            <a:ext cx="377791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>
            <a:off x="4877297" y="4706183"/>
            <a:ext cx="6608763" cy="4998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>
            <a:off x="4877297" y="5583197"/>
            <a:ext cx="6608763" cy="0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5411502" y="7416570"/>
            <a:ext cx="6074558" cy="11939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>
            <a:off x="4591369" y="3463405"/>
            <a:ext cx="6894691" cy="0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6738055" y="2388476"/>
            <a:ext cx="47480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>
            <a:off x="6536407" y="6792716"/>
            <a:ext cx="49496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6738055" y="4226549"/>
            <a:ext cx="474800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8142224" y="8577893"/>
            <a:ext cx="33438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5778571" y="5143500"/>
            <a:ext cx="5707490" cy="1547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5264141" y="5996743"/>
            <a:ext cx="6221920" cy="20320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5778571" y="7839070"/>
            <a:ext cx="5707490" cy="11367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5" id="75"/>
          <p:cNvGrpSpPr/>
          <p:nvPr/>
        </p:nvGrpSpPr>
        <p:grpSpPr>
          <a:xfrm rot="0">
            <a:off x="14545874" y="4706183"/>
            <a:ext cx="1679666" cy="2876777"/>
            <a:chOff x="0" y="0"/>
            <a:chExt cx="2239555" cy="3835702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49996" y="328344"/>
              <a:ext cx="2090199" cy="1265521"/>
            </a:xfrm>
            <a:custGeom>
              <a:avLst/>
              <a:gdLst/>
              <a:ahLst/>
              <a:cxnLst/>
              <a:rect r="r" b="b" t="t" l="l"/>
              <a:pathLst>
                <a:path h="1265521" w="2090199">
                  <a:moveTo>
                    <a:pt x="0" y="0"/>
                  </a:moveTo>
                  <a:lnTo>
                    <a:pt x="2090200" y="0"/>
                  </a:lnTo>
                  <a:lnTo>
                    <a:pt x="2090200" y="1265521"/>
                  </a:lnTo>
                  <a:lnTo>
                    <a:pt x="0" y="1265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2423914"/>
              <a:ext cx="2239555" cy="1270438"/>
            </a:xfrm>
            <a:custGeom>
              <a:avLst/>
              <a:gdLst/>
              <a:ahLst/>
              <a:cxnLst/>
              <a:rect r="r" b="b" t="t" l="l"/>
              <a:pathLst>
                <a:path h="1270438" w="2239555">
                  <a:moveTo>
                    <a:pt x="0" y="0"/>
                  </a:moveTo>
                  <a:lnTo>
                    <a:pt x="2239555" y="0"/>
                  </a:lnTo>
                  <a:lnTo>
                    <a:pt x="2239555" y="1270438"/>
                  </a:lnTo>
                  <a:lnTo>
                    <a:pt x="0" y="1270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-252128">
              <a:off x="1470750" y="1772951"/>
              <a:ext cx="675692" cy="917607"/>
            </a:xfrm>
            <a:custGeom>
              <a:avLst/>
              <a:gdLst/>
              <a:ahLst/>
              <a:cxnLst/>
              <a:rect r="r" b="b" t="t" l="l"/>
              <a:pathLst>
                <a:path h="917607" w="675692">
                  <a:moveTo>
                    <a:pt x="0" y="0"/>
                  </a:moveTo>
                  <a:lnTo>
                    <a:pt x="675692" y="0"/>
                  </a:lnTo>
                  <a:lnTo>
                    <a:pt x="675692" y="917606"/>
                  </a:lnTo>
                  <a:lnTo>
                    <a:pt x="0" y="917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true" flipV="false" rot="435910">
              <a:off x="102843" y="1913151"/>
              <a:ext cx="557344" cy="756887"/>
            </a:xfrm>
            <a:custGeom>
              <a:avLst/>
              <a:gdLst/>
              <a:ahLst/>
              <a:cxnLst/>
              <a:rect r="r" b="b" t="t" l="l"/>
              <a:pathLst>
                <a:path h="756887" w="557344">
                  <a:moveTo>
                    <a:pt x="557343" y="0"/>
                  </a:moveTo>
                  <a:lnTo>
                    <a:pt x="0" y="0"/>
                  </a:lnTo>
                  <a:lnTo>
                    <a:pt x="0" y="756887"/>
                  </a:lnTo>
                  <a:lnTo>
                    <a:pt x="557343" y="756887"/>
                  </a:lnTo>
                  <a:lnTo>
                    <a:pt x="55734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true" flipV="false" rot="163828">
              <a:off x="651307" y="1824166"/>
              <a:ext cx="817402" cy="1110052"/>
            </a:xfrm>
            <a:custGeom>
              <a:avLst/>
              <a:gdLst/>
              <a:ahLst/>
              <a:cxnLst/>
              <a:rect r="r" b="b" t="t" l="l"/>
              <a:pathLst>
                <a:path h="1110052" w="817402">
                  <a:moveTo>
                    <a:pt x="817402" y="0"/>
                  </a:moveTo>
                  <a:lnTo>
                    <a:pt x="0" y="0"/>
                  </a:lnTo>
                  <a:lnTo>
                    <a:pt x="0" y="1110052"/>
                  </a:lnTo>
                  <a:lnTo>
                    <a:pt x="817402" y="1110052"/>
                  </a:lnTo>
                  <a:lnTo>
                    <a:pt x="817402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5400000">
              <a:off x="-822755" y="872752"/>
              <a:ext cx="3835702" cy="2090199"/>
              <a:chOff x="0" y="0"/>
              <a:chExt cx="812800" cy="442921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442921"/>
              </a:xfrm>
              <a:custGeom>
                <a:avLst/>
                <a:gdLst/>
                <a:ahLst/>
                <a:cxnLst/>
                <a:rect r="r" b="b" t="t" l="l"/>
                <a:pathLst>
                  <a:path h="442921" w="812800">
                    <a:moveTo>
                      <a:pt x="609600" y="0"/>
                    </a:moveTo>
                    <a:cubicBezTo>
                      <a:pt x="721824" y="0"/>
                      <a:pt x="812800" y="99151"/>
                      <a:pt x="812800" y="221461"/>
                    </a:cubicBezTo>
                    <a:cubicBezTo>
                      <a:pt x="812800" y="343770"/>
                      <a:pt x="721824" y="442921"/>
                      <a:pt x="609600" y="442921"/>
                    </a:cubicBezTo>
                    <a:lnTo>
                      <a:pt x="203200" y="442921"/>
                    </a:lnTo>
                    <a:cubicBezTo>
                      <a:pt x="90976" y="442921"/>
                      <a:pt x="0" y="343770"/>
                      <a:pt x="0" y="221461"/>
                    </a:cubicBezTo>
                    <a:cubicBezTo>
                      <a:pt x="0" y="9915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38100"/>
                <a:ext cx="812800" cy="481021"/>
              </a:xfrm>
              <a:prstGeom prst="rect">
                <a:avLst/>
              </a:prstGeom>
            </p:spPr>
            <p:txBody>
              <a:bodyPr anchor="ctr" rtlCol="false" tIns="42866" lIns="42866" bIns="42866" rIns="4286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84" id="84"/>
          <p:cNvSpPr txBox="true"/>
          <p:nvPr/>
        </p:nvSpPr>
        <p:spPr>
          <a:xfrm rot="0">
            <a:off x="13941828" y="7855854"/>
            <a:ext cx="2887759" cy="63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6"/>
              </a:lnSpc>
              <a:spcBef>
                <a:spcPct val="0"/>
              </a:spcBef>
            </a:pPr>
            <a:r>
              <a:rPr lang="en-US" sz="4849" spc="-43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EcoReef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028995" y="8591765"/>
            <a:ext cx="2713426" cy="56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"/>
              </a:lnSpc>
            </a:pPr>
            <a:r>
              <a:rPr lang="en-US" sz="1367" spc="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SAVE THE CORALS IN THE OCEANS</a:t>
            </a:r>
          </a:p>
        </p:txBody>
      </p:sp>
      <p:sp>
        <p:nvSpPr>
          <p:cNvPr name="AutoShape 86" id="86"/>
          <p:cNvSpPr/>
          <p:nvPr/>
        </p:nvSpPr>
        <p:spPr>
          <a:xfrm>
            <a:off x="6315158" y="9201844"/>
            <a:ext cx="5170903" cy="0"/>
          </a:xfrm>
          <a:prstGeom prst="line">
            <a:avLst/>
          </a:prstGeom>
          <a:ln cap="flat" w="19050">
            <a:solidFill>
              <a:srgbClr val="FFFFFF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175835" y="6264166"/>
            <a:ext cx="393633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25174" y="-74804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0" y="0"/>
                </a:moveTo>
                <a:lnTo>
                  <a:pt x="6774600" y="0"/>
                </a:lnTo>
                <a:lnTo>
                  <a:pt x="67746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834" y="4316221"/>
            <a:ext cx="15754332" cy="157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9"/>
              </a:lnSpc>
            </a:pPr>
            <a:r>
              <a:rPr lang="en-US" sz="12136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34332" y="9409807"/>
            <a:ext cx="3836539" cy="34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1799" spc="13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978" y="0"/>
            <a:ext cx="4600022" cy="10287000"/>
            <a:chOff x="0" y="0"/>
            <a:chExt cx="12115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1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1528">
                  <a:moveTo>
                    <a:pt x="0" y="0"/>
                  </a:moveTo>
                  <a:lnTo>
                    <a:pt x="1211528" y="0"/>
                  </a:lnTo>
                  <a:lnTo>
                    <a:pt x="1211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1152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07577" y="0"/>
            <a:ext cx="7812577" cy="10287000"/>
          </a:xfrm>
          <a:custGeom>
            <a:avLst/>
            <a:gdLst/>
            <a:ahLst/>
            <a:cxnLst/>
            <a:rect r="r" b="b" t="t" l="l"/>
            <a:pathLst>
              <a:path h="10287000" w="7812577">
                <a:moveTo>
                  <a:pt x="0" y="0"/>
                </a:moveTo>
                <a:lnTo>
                  <a:pt x="7812577" y="0"/>
                </a:lnTo>
                <a:lnTo>
                  <a:pt x="78125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76" t="0" r="-4372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8795" y="1478171"/>
            <a:ext cx="3952514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Problem Statment</a:t>
            </a:r>
          </a:p>
        </p:txBody>
      </p:sp>
      <p:sp>
        <p:nvSpPr>
          <p:cNvPr name="AutoShape 7" id="7"/>
          <p:cNvSpPr/>
          <p:nvPr/>
        </p:nvSpPr>
        <p:spPr>
          <a:xfrm>
            <a:off x="-300598" y="1730647"/>
            <a:ext cx="367939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-1578254" y="-1543032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6774599" y="0"/>
                </a:moveTo>
                <a:lnTo>
                  <a:pt x="0" y="0"/>
                </a:lnTo>
                <a:lnTo>
                  <a:pt x="0" y="4114800"/>
                </a:lnTo>
                <a:lnTo>
                  <a:pt x="6774599" y="4114800"/>
                </a:lnTo>
                <a:lnTo>
                  <a:pt x="67745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7577" y="-74333"/>
            <a:ext cx="7815878" cy="10435665"/>
          </a:xfrm>
          <a:custGeom>
            <a:avLst/>
            <a:gdLst/>
            <a:ahLst/>
            <a:cxnLst/>
            <a:rect r="r" b="b" t="t" l="l"/>
            <a:pathLst>
              <a:path h="10435665" w="7815878">
                <a:moveTo>
                  <a:pt x="0" y="0"/>
                </a:moveTo>
                <a:lnTo>
                  <a:pt x="7815879" y="0"/>
                </a:lnTo>
                <a:lnTo>
                  <a:pt x="7815879" y="10435666"/>
                </a:lnTo>
                <a:lnTo>
                  <a:pt x="0" y="10435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03" t="0" r="-8550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34332" y="9409807"/>
            <a:ext cx="3836539" cy="34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1799" spc="13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2788008" y="4737100"/>
            <a:ext cx="830813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6399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1500" y="3885788"/>
            <a:ext cx="5935521" cy="267844"/>
            <a:chOff x="0" y="0"/>
            <a:chExt cx="7914028" cy="35712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Over 50% of coral reefs are already destroyed.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1500" y="4681331"/>
            <a:ext cx="5935521" cy="267844"/>
            <a:chOff x="0" y="0"/>
            <a:chExt cx="7914028" cy="35712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Nearly 90% may disappear by 2050.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1500" y="6674344"/>
            <a:ext cx="5935521" cy="677419"/>
            <a:chOff x="0" y="0"/>
            <a:chExt cx="7914028" cy="90322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327069"/>
              <a:ext cx="249088" cy="24908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665207" y="-95250"/>
              <a:ext cx="7248820" cy="9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Traditional restoration is slow and leaves artificial debris.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21500" y="7875637"/>
            <a:ext cx="5935521" cy="677419"/>
            <a:chOff x="0" y="0"/>
            <a:chExt cx="7914028" cy="9032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327069"/>
              <a:ext cx="249088" cy="24908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665207" y="-95250"/>
              <a:ext cx="7248820" cy="9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EcoReef 3D offers a sustainable, eco-friendly solution.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1500" y="5473050"/>
            <a:ext cx="5935521" cy="677419"/>
            <a:chOff x="0" y="0"/>
            <a:chExt cx="7914028" cy="90322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327069"/>
              <a:ext cx="249088" cy="249088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65207" y="-95250"/>
              <a:ext cx="7248820" cy="99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Coral loss affects marine life and millions of livelihoods.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14090" y="-310407"/>
            <a:ext cx="8395489" cy="3161606"/>
            <a:chOff x="0" y="0"/>
            <a:chExt cx="2211157" cy="8326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1157" cy="832686"/>
            </a:xfrm>
            <a:custGeom>
              <a:avLst/>
              <a:gdLst/>
              <a:ahLst/>
              <a:cxnLst/>
              <a:rect r="r" b="b" t="t" l="l"/>
              <a:pathLst>
                <a:path h="832686" w="2211157">
                  <a:moveTo>
                    <a:pt x="0" y="0"/>
                  </a:moveTo>
                  <a:lnTo>
                    <a:pt x="2211157" y="0"/>
                  </a:lnTo>
                  <a:lnTo>
                    <a:pt x="2211157" y="832686"/>
                  </a:lnTo>
                  <a:lnTo>
                    <a:pt x="0" y="832686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1157" cy="870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654088" y="6310229"/>
            <a:ext cx="68335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12244" y="2173097"/>
            <a:ext cx="8875756" cy="8113903"/>
          </a:xfrm>
          <a:custGeom>
            <a:avLst/>
            <a:gdLst/>
            <a:ahLst/>
            <a:cxnLst/>
            <a:rect r="r" b="b" t="t" l="l"/>
            <a:pathLst>
              <a:path h="8113903" w="8875756">
                <a:moveTo>
                  <a:pt x="0" y="0"/>
                </a:moveTo>
                <a:lnTo>
                  <a:pt x="8875756" y="0"/>
                </a:lnTo>
                <a:lnTo>
                  <a:pt x="8875756" y="8113903"/>
                </a:lnTo>
                <a:lnTo>
                  <a:pt x="0" y="811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33" t="0" r="-23133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2023413" y="1258318"/>
            <a:ext cx="68335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514090" y="932880"/>
            <a:ext cx="8395489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6399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Technical Innovation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95175" y="-637281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0" y="0"/>
                </a:moveTo>
                <a:lnTo>
                  <a:pt x="6774599" y="0"/>
                </a:lnTo>
                <a:lnTo>
                  <a:pt x="67745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12244" y="2173097"/>
            <a:ext cx="8875756" cy="8113903"/>
          </a:xfrm>
          <a:custGeom>
            <a:avLst/>
            <a:gdLst/>
            <a:ahLst/>
            <a:cxnLst/>
            <a:rect r="r" b="b" t="t" l="l"/>
            <a:pathLst>
              <a:path h="8113903" w="8875756">
                <a:moveTo>
                  <a:pt x="0" y="0"/>
                </a:moveTo>
                <a:lnTo>
                  <a:pt x="8875756" y="0"/>
                </a:lnTo>
                <a:lnTo>
                  <a:pt x="8875756" y="8113903"/>
                </a:lnTo>
                <a:lnTo>
                  <a:pt x="0" y="8113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94" r="0" b="-469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62032" y="1005842"/>
            <a:ext cx="3187507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Environnements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191" y="6057753"/>
            <a:ext cx="2220522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Materials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96054" y="9625836"/>
            <a:ext cx="3836539" cy="34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1799" spc="131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05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82629" y="2943192"/>
            <a:ext cx="5935521" cy="267844"/>
            <a:chOff x="0" y="0"/>
            <a:chExt cx="7914028" cy="35712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Analyzes temperature, salinity, biodiversity.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2629" y="3763485"/>
            <a:ext cx="5935521" cy="267844"/>
            <a:chOff x="0" y="0"/>
            <a:chExt cx="7914028" cy="3571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Creates structures adapted to marine habitats.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2629" y="4581413"/>
            <a:ext cx="5935521" cy="267844"/>
            <a:chOff x="0" y="0"/>
            <a:chExt cx="7914028" cy="35712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Supports coral regeneration.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2629" y="7456118"/>
            <a:ext cx="5935521" cy="267844"/>
            <a:chOff x="0" y="0"/>
            <a:chExt cx="7914028" cy="35712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Uses biodegradable calcium carbonate.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82629" y="8274045"/>
            <a:ext cx="5935521" cy="267844"/>
            <a:chOff x="0" y="0"/>
            <a:chExt cx="7914028" cy="35712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Mimics natural coral structure.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2629" y="9094339"/>
            <a:ext cx="5935521" cy="267844"/>
            <a:chOff x="0" y="0"/>
            <a:chExt cx="7914028" cy="357125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54019"/>
              <a:ext cx="249088" cy="249088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t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665207" y="-95250"/>
              <a:ext cx="7248820" cy="45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75"/>
                </a:lnSpc>
              </a:pPr>
              <a:r>
                <a:rPr lang="en-US" sz="17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Leaves no artificial waste.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9566" y="1321948"/>
            <a:ext cx="8378056" cy="7643104"/>
            <a:chOff x="0" y="0"/>
            <a:chExt cx="2206566" cy="20129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6566" cy="2012999"/>
            </a:xfrm>
            <a:custGeom>
              <a:avLst/>
              <a:gdLst/>
              <a:ahLst/>
              <a:cxnLst/>
              <a:rect r="r" b="b" t="t" l="l"/>
              <a:pathLst>
                <a:path h="2012999" w="2206566">
                  <a:moveTo>
                    <a:pt x="0" y="0"/>
                  </a:moveTo>
                  <a:lnTo>
                    <a:pt x="2206566" y="0"/>
                  </a:lnTo>
                  <a:lnTo>
                    <a:pt x="2206566" y="2012999"/>
                  </a:lnTo>
                  <a:lnTo>
                    <a:pt x="0" y="2012999"/>
                  </a:lnTo>
                  <a:close/>
                </a:path>
              </a:pathLst>
            </a:custGeom>
            <a:solidFill>
              <a:srgbClr val="166E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6566" cy="2051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829754" y="1927515"/>
            <a:ext cx="3014571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Supports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29754" y="5679273"/>
            <a:ext cx="3014571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Budget</a:t>
            </a:r>
          </a:p>
        </p:txBody>
      </p:sp>
      <p:sp>
        <p:nvSpPr>
          <p:cNvPr name="AutoShape 7" id="7"/>
          <p:cNvSpPr/>
          <p:nvPr/>
        </p:nvSpPr>
        <p:spPr>
          <a:xfrm>
            <a:off x="14023513" y="2240769"/>
            <a:ext cx="6471574" cy="468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535084" y="5989197"/>
            <a:ext cx="6471574" cy="441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233719" y="3290332"/>
            <a:ext cx="186816" cy="1868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33719" y="7050024"/>
            <a:ext cx="186816" cy="1868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-2193562" y="-2090905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6774599" y="0"/>
                </a:moveTo>
                <a:lnTo>
                  <a:pt x="0" y="0"/>
                </a:lnTo>
                <a:lnTo>
                  <a:pt x="0" y="4114800"/>
                </a:lnTo>
                <a:lnTo>
                  <a:pt x="6774599" y="4114800"/>
                </a:lnTo>
                <a:lnTo>
                  <a:pt x="67745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-4461735" y="1190746"/>
            <a:ext cx="89234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57442" y="4553610"/>
            <a:ext cx="4876378" cy="7875837"/>
          </a:xfrm>
          <a:custGeom>
            <a:avLst/>
            <a:gdLst/>
            <a:ahLst/>
            <a:cxnLst/>
            <a:rect r="r" b="b" t="t" l="l"/>
            <a:pathLst>
              <a:path h="7875837" w="4876378">
                <a:moveTo>
                  <a:pt x="0" y="0"/>
                </a:moveTo>
                <a:lnTo>
                  <a:pt x="4876378" y="0"/>
                </a:lnTo>
                <a:lnTo>
                  <a:pt x="4876378" y="7875837"/>
                </a:lnTo>
                <a:lnTo>
                  <a:pt x="0" y="7875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046" t="-17791" r="-60618" b="-20073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12233719" y="7732568"/>
            <a:ext cx="186816" cy="18681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33719" y="3999001"/>
            <a:ext cx="186816" cy="18681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33719" y="4714520"/>
            <a:ext cx="186816" cy="18681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939485" y="2611919"/>
            <a:ext cx="4586969" cy="6356958"/>
          </a:xfrm>
          <a:custGeom>
            <a:avLst/>
            <a:gdLst/>
            <a:ahLst/>
            <a:cxnLst/>
            <a:rect r="r" b="b" t="t" l="l"/>
            <a:pathLst>
              <a:path h="6356958" w="4586969">
                <a:moveTo>
                  <a:pt x="0" y="0"/>
                </a:moveTo>
                <a:lnTo>
                  <a:pt x="4586969" y="0"/>
                </a:lnTo>
                <a:lnTo>
                  <a:pt x="458696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587" b="0"/>
            </a:stretch>
          </a:blipFill>
          <a:ln w="9525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4919181" y="774821"/>
            <a:ext cx="613294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9"/>
              </a:lnSpc>
            </a:pPr>
            <a:r>
              <a:rPr lang="en-US" sz="4999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Funding the Project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34332" y="9409807"/>
            <a:ext cx="3836539" cy="34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1799" spc="13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98748" y="3156367"/>
            <a:ext cx="530606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Gouvernments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98748" y="6917650"/>
            <a:ext cx="530606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$500,000 for research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698748" y="7600193"/>
            <a:ext cx="530606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$25,000 per printer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98748" y="3865036"/>
            <a:ext cx="530606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Compagnies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98748" y="4580554"/>
            <a:ext cx="5306068" cy="3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17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Crowdfunding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2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0480" y="2309520"/>
            <a:ext cx="9587520" cy="6885736"/>
          </a:xfrm>
          <a:custGeom>
            <a:avLst/>
            <a:gdLst/>
            <a:ahLst/>
            <a:cxnLst/>
            <a:rect r="r" b="b" t="t" l="l"/>
            <a:pathLst>
              <a:path h="6885736" w="9587520">
                <a:moveTo>
                  <a:pt x="0" y="0"/>
                </a:moveTo>
                <a:lnTo>
                  <a:pt x="9587520" y="0"/>
                </a:lnTo>
                <a:lnTo>
                  <a:pt x="9587520" y="6885736"/>
                </a:lnTo>
                <a:lnTo>
                  <a:pt x="0" y="688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93" r="0" b="-5449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23078" y="-629489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6774600" y="0"/>
                </a:moveTo>
                <a:lnTo>
                  <a:pt x="0" y="0"/>
                </a:lnTo>
                <a:lnTo>
                  <a:pt x="0" y="4114800"/>
                </a:lnTo>
                <a:lnTo>
                  <a:pt x="6774600" y="4114800"/>
                </a:lnTo>
                <a:lnTo>
                  <a:pt x="67746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7045123" y="5233212"/>
            <a:ext cx="993385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859231" y="1299504"/>
            <a:ext cx="1042366" cy="631105"/>
          </a:xfrm>
          <a:custGeom>
            <a:avLst/>
            <a:gdLst/>
            <a:ahLst/>
            <a:cxnLst/>
            <a:rect r="r" b="b" t="t" l="l"/>
            <a:pathLst>
              <a:path h="631105" w="1042366">
                <a:moveTo>
                  <a:pt x="0" y="0"/>
                </a:moveTo>
                <a:lnTo>
                  <a:pt x="1042366" y="0"/>
                </a:lnTo>
                <a:lnTo>
                  <a:pt x="1042366" y="631105"/>
                </a:lnTo>
                <a:lnTo>
                  <a:pt x="0" y="63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0480" y="2309520"/>
            <a:ext cx="9587520" cy="6885736"/>
          </a:xfrm>
          <a:custGeom>
            <a:avLst/>
            <a:gdLst/>
            <a:ahLst/>
            <a:cxnLst/>
            <a:rect r="r" b="b" t="t" l="l"/>
            <a:pathLst>
              <a:path h="6885736" w="9587520">
                <a:moveTo>
                  <a:pt x="0" y="0"/>
                </a:moveTo>
                <a:lnTo>
                  <a:pt x="9587520" y="0"/>
                </a:lnTo>
                <a:lnTo>
                  <a:pt x="9587520" y="6885736"/>
                </a:lnTo>
                <a:lnTo>
                  <a:pt x="0" y="6885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458" r="0" b="-1577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31151" y="699047"/>
            <a:ext cx="4859721" cy="2786264"/>
            <a:chOff x="0" y="0"/>
            <a:chExt cx="1279927" cy="7338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927" cy="733831"/>
            </a:xfrm>
            <a:custGeom>
              <a:avLst/>
              <a:gdLst/>
              <a:ahLst/>
              <a:cxnLst/>
              <a:rect r="r" b="b" t="t" l="l"/>
              <a:pathLst>
                <a:path h="733831" w="1279927">
                  <a:moveTo>
                    <a:pt x="0" y="0"/>
                  </a:moveTo>
                  <a:lnTo>
                    <a:pt x="1279927" y="0"/>
                  </a:lnTo>
                  <a:lnTo>
                    <a:pt x="1279927" y="733831"/>
                  </a:lnTo>
                  <a:lnTo>
                    <a:pt x="0" y="733831"/>
                  </a:lnTo>
                  <a:close/>
                </a:path>
              </a:pathLst>
            </a:custGeom>
            <a:solidFill>
              <a:srgbClr val="166E73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9927" cy="77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934332" y="9409807"/>
            <a:ext cx="3836539" cy="34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7"/>
              </a:lnSpc>
            </a:pPr>
            <a:r>
              <a:rPr lang="en-US" sz="1799" spc="13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0388" y="6532682"/>
            <a:ext cx="7604483" cy="21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</a:p>
          <a:p>
            <a:pPr algn="just">
              <a:lnSpc>
                <a:spcPts val="5823"/>
              </a:lnSpc>
            </a:pPr>
            <a:r>
              <a:rPr lang="en-US" sz="31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“</a:t>
            </a:r>
            <a:r>
              <a:rPr lang="en-US" sz="31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Restoring Coral Reefs, Protecting Marine Life for the Future”</a:t>
            </a:r>
          </a:p>
          <a:p>
            <a:pPr algn="just">
              <a:lnSpc>
                <a:spcPts val="291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116253" y="4980736"/>
            <a:ext cx="5356705" cy="495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4"/>
              </a:lnSpc>
            </a:pPr>
            <a:r>
              <a:rPr lang="en-US" sz="3200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Conclusion and call to 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4871" y="1653754"/>
            <a:ext cx="2603888" cy="5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53"/>
              </a:lnSpc>
              <a:spcBef>
                <a:spcPct val="0"/>
              </a:spcBef>
            </a:pPr>
            <a:r>
              <a:rPr lang="en-US" sz="4372" spc="-39">
                <a:solidFill>
                  <a:srgbClr val="FFFFFF"/>
                </a:solidFill>
                <a:latin typeface="Bagel Fat One"/>
                <a:ea typeface="Bagel Fat One"/>
                <a:cs typeface="Bagel Fat One"/>
                <a:sym typeface="Bagel Fat One"/>
              </a:rPr>
              <a:t>EcoReef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74871" y="2269609"/>
            <a:ext cx="1819723" cy="47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6"/>
              </a:lnSpc>
            </a:pPr>
            <a:r>
              <a:rPr lang="en-US" sz="1232" spc="9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SAVE THE CORALS IN THE OCEANS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716354" y="1077192"/>
            <a:ext cx="1185243" cy="2029975"/>
            <a:chOff x="0" y="0"/>
            <a:chExt cx="1580324" cy="27066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5279" y="231694"/>
              <a:ext cx="1474932" cy="893005"/>
            </a:xfrm>
            <a:custGeom>
              <a:avLst/>
              <a:gdLst/>
              <a:ahLst/>
              <a:cxnLst/>
              <a:rect r="r" b="b" t="t" l="l"/>
              <a:pathLst>
                <a:path h="893005" w="1474932">
                  <a:moveTo>
                    <a:pt x="0" y="0"/>
                  </a:moveTo>
                  <a:lnTo>
                    <a:pt x="1474933" y="0"/>
                  </a:lnTo>
                  <a:lnTo>
                    <a:pt x="1474933" y="893004"/>
                  </a:lnTo>
                  <a:lnTo>
                    <a:pt x="0" y="893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710415"/>
              <a:ext cx="1580324" cy="896475"/>
            </a:xfrm>
            <a:custGeom>
              <a:avLst/>
              <a:gdLst/>
              <a:ahLst/>
              <a:cxnLst/>
              <a:rect r="r" b="b" t="t" l="l"/>
              <a:pathLst>
                <a:path h="896475" w="1580324">
                  <a:moveTo>
                    <a:pt x="0" y="0"/>
                  </a:moveTo>
                  <a:lnTo>
                    <a:pt x="1580324" y="0"/>
                  </a:lnTo>
                  <a:lnTo>
                    <a:pt x="1580324" y="896475"/>
                  </a:lnTo>
                  <a:lnTo>
                    <a:pt x="0" y="896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252128">
              <a:off x="1037823" y="1251069"/>
              <a:ext cx="476797" cy="647502"/>
            </a:xfrm>
            <a:custGeom>
              <a:avLst/>
              <a:gdLst/>
              <a:ahLst/>
              <a:cxnLst/>
              <a:rect r="r" b="b" t="t" l="l"/>
              <a:pathLst>
                <a:path h="647502" w="476797">
                  <a:moveTo>
                    <a:pt x="0" y="0"/>
                  </a:moveTo>
                  <a:lnTo>
                    <a:pt x="476797" y="0"/>
                  </a:lnTo>
                  <a:lnTo>
                    <a:pt x="476797" y="647501"/>
                  </a:lnTo>
                  <a:lnTo>
                    <a:pt x="0" y="647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435910">
              <a:off x="72570" y="1350000"/>
              <a:ext cx="393285" cy="534091"/>
            </a:xfrm>
            <a:custGeom>
              <a:avLst/>
              <a:gdLst/>
              <a:ahLst/>
              <a:cxnLst/>
              <a:rect r="r" b="b" t="t" l="l"/>
              <a:pathLst>
                <a:path h="534091" w="393285">
                  <a:moveTo>
                    <a:pt x="393285" y="0"/>
                  </a:moveTo>
                  <a:lnTo>
                    <a:pt x="0" y="0"/>
                  </a:lnTo>
                  <a:lnTo>
                    <a:pt x="0" y="534091"/>
                  </a:lnTo>
                  <a:lnTo>
                    <a:pt x="393285" y="534091"/>
                  </a:lnTo>
                  <a:lnTo>
                    <a:pt x="39328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163828">
              <a:off x="459589" y="1287208"/>
              <a:ext cx="576793" cy="783300"/>
            </a:xfrm>
            <a:custGeom>
              <a:avLst/>
              <a:gdLst/>
              <a:ahLst/>
              <a:cxnLst/>
              <a:rect r="r" b="b" t="t" l="l"/>
              <a:pathLst>
                <a:path h="783300" w="576793">
                  <a:moveTo>
                    <a:pt x="576794" y="0"/>
                  </a:moveTo>
                  <a:lnTo>
                    <a:pt x="0" y="0"/>
                  </a:lnTo>
                  <a:lnTo>
                    <a:pt x="0" y="783300"/>
                  </a:lnTo>
                  <a:lnTo>
                    <a:pt x="576794" y="783300"/>
                  </a:lnTo>
                  <a:lnTo>
                    <a:pt x="576794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5400000">
              <a:off x="-580571" y="615850"/>
              <a:ext cx="2706633" cy="1474932"/>
              <a:chOff x="0" y="0"/>
              <a:chExt cx="812800" cy="44292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442921"/>
              </a:xfrm>
              <a:custGeom>
                <a:avLst/>
                <a:gdLst/>
                <a:ahLst/>
                <a:cxnLst/>
                <a:rect r="r" b="b" t="t" l="l"/>
                <a:pathLst>
                  <a:path h="442921" w="812800">
                    <a:moveTo>
                      <a:pt x="609600" y="0"/>
                    </a:moveTo>
                    <a:cubicBezTo>
                      <a:pt x="721824" y="0"/>
                      <a:pt x="812800" y="99151"/>
                      <a:pt x="812800" y="221461"/>
                    </a:cubicBezTo>
                    <a:cubicBezTo>
                      <a:pt x="812800" y="343770"/>
                      <a:pt x="721824" y="442921"/>
                      <a:pt x="609600" y="442921"/>
                    </a:cubicBezTo>
                    <a:lnTo>
                      <a:pt x="203200" y="442921"/>
                    </a:lnTo>
                    <a:cubicBezTo>
                      <a:pt x="90976" y="442921"/>
                      <a:pt x="0" y="343770"/>
                      <a:pt x="0" y="221461"/>
                    </a:cubicBezTo>
                    <a:cubicBezTo>
                      <a:pt x="0" y="99151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481021"/>
              </a:xfrm>
              <a:prstGeom prst="rect">
                <a:avLst/>
              </a:prstGeom>
            </p:spPr>
            <p:txBody>
              <a:bodyPr anchor="ctr" rtlCol="false" tIns="42866" lIns="42866" bIns="42866" rIns="42866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DAGX4NgWucU</dc:identifier>
  <dcterms:modified xsi:type="dcterms:W3CDTF">2011-08-01T06:04:30Z</dcterms:modified>
  <cp:revision>1</cp:revision>
  <dc:title>Eco Reef 3D</dc:title>
</cp:coreProperties>
</file>